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5143500" type="screen16x9"/>
  <p:notesSz cx="6858000" cy="9144000"/>
  <p:embeddedFontLst>
    <p:embeddedFont>
      <p:font typeface="Roboto" panose="020B0604020202020204" charset="0"/>
      <p:regular r:id="rId9"/>
      <p:bold r:id="rId10"/>
      <p:italic r:id="rId11"/>
      <p:boldItalic r:id="rId12"/>
    </p:embeddedFont>
    <p:embeddedFont>
      <p:font typeface="Roboto Slab" panose="020B0604020202020204" charset="0"/>
      <p:regular r:id="rId13"/>
      <p:bold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03" d="100"/>
          <a:sy n="203" d="100"/>
        </p:scale>
        <p:origin x="594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jp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81660055ed_0_3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81660055ed_0_3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81660055ed_0_3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81660055ed_0_3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81660055ed_0_3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81660055ed_0_3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81660055ed_0_3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81660055ed_0_3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81660055ed_0_3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81660055ed_0_3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 lim="8000"/>
            <a:headEnd type="none" w="sm" len="sm"/>
            <a:tailEnd type="none" w="sm" len="sm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1"/>
          <p:cNvSpPr txBox="1">
            <a:spLocks noGrp="1"/>
          </p:cNvSpPr>
          <p:nvPr>
            <p:ph type="title" hasCustomPrompt="1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>
            <a:spLocks noGrp="1"/>
          </p:cNvSpPr>
          <p:nvPr>
            <p:ph type="body" idx="1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6" name="Google Shape;36;p7"/>
          <p:cNvSpPr txBox="1">
            <a:spLocks noGrp="1"/>
          </p:cNvSpPr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1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5" name="Google Shape;45;p9"/>
          <p:cNvSpPr txBox="1">
            <a:spLocks noGrp="1"/>
          </p:cNvSpPr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>
            <a:spLocks noGrp="1"/>
          </p:cNvSpPr>
          <p:nvPr>
            <p:ph type="body" idx="1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>
            <a:endParaRPr/>
          </a:p>
        </p:txBody>
      </p:sp>
      <p:sp>
        <p:nvSpPr>
          <p:cNvPr id="51" name="Google Shape;51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rina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ntrolab/odas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>
            <a:spLocks noGrp="1"/>
          </p:cNvSpPr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ECE 435/535 Presentation</a:t>
            </a:r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1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Jacob Pratt, Samantha Fink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Setup</a:t>
            </a:r>
            <a:endParaRPr/>
          </a:p>
        </p:txBody>
      </p:sp>
      <p:sp>
        <p:nvSpPr>
          <p:cNvPr id="70" name="Google Shape;70;p14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Location:  EB basement lobby.</a:t>
            </a:r>
            <a:endParaRPr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Target distance: 12 m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Adjacent wall distance: 9 m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Signal originated from laptop speakers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Minimum resolvable distance: 6 m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71" name="Google Shape;7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0150" y="1686600"/>
            <a:ext cx="3444623" cy="2583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Results: Enveloping</a:t>
            </a:r>
            <a:endParaRPr/>
          </a:p>
        </p:txBody>
      </p:sp>
      <p:sp>
        <p:nvSpPr>
          <p:cNvPr id="77" name="Google Shape;77;p15"/>
          <p:cNvSpPr txBox="1">
            <a:spLocks noGrp="1"/>
          </p:cNvSpPr>
          <p:nvPr>
            <p:ph type="body" idx="1"/>
          </p:nvPr>
        </p:nvSpPr>
        <p:spPr>
          <a:xfrm>
            <a:off x="4908600" y="458025"/>
            <a:ext cx="3847500" cy="25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Frequency: 2024 Hz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Number of samples: 10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PW: 14.5 ms (30 Cycles)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Return Detected at 9.7m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Measured Distance 12m</a:t>
            </a:r>
            <a:endParaRPr/>
          </a:p>
        </p:txBody>
      </p:sp>
      <p:pic>
        <p:nvPicPr>
          <p:cNvPr id="78" name="Google Shape;7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900" y="2435114"/>
            <a:ext cx="8368200" cy="23118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Results: FM Chirp</a:t>
            </a:r>
            <a:endParaRPr/>
          </a:p>
        </p:txBody>
      </p:sp>
      <p:sp>
        <p:nvSpPr>
          <p:cNvPr id="84" name="Google Shape;84;p16"/>
          <p:cNvSpPr txBox="1">
            <a:spLocks noGrp="1"/>
          </p:cNvSpPr>
          <p:nvPr>
            <p:ph type="body" idx="1"/>
          </p:nvPr>
        </p:nvSpPr>
        <p:spPr>
          <a:xfrm>
            <a:off x="4078200" y="458025"/>
            <a:ext cx="46779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Signal sweep from 2024 Hz to 4048 Hz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Number of samples: 10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PW: 29.6 ms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Return Detected at 13.2 m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Distance measures at 12 m</a:t>
            </a:r>
            <a:endParaRPr/>
          </a:p>
        </p:txBody>
      </p:sp>
      <p:pic>
        <p:nvPicPr>
          <p:cNvPr id="85" name="Google Shape;8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400" y="2571750"/>
            <a:ext cx="7889199" cy="216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Angle of Arrival</a:t>
            </a:r>
            <a:endParaRPr/>
          </a:p>
        </p:txBody>
      </p:sp>
      <p:sp>
        <p:nvSpPr>
          <p:cNvPr id="91" name="Google Shape;91;p17"/>
          <p:cNvSpPr txBox="1">
            <a:spLocks noGrp="1"/>
          </p:cNvSpPr>
          <p:nvPr>
            <p:ph type="body" idx="1"/>
          </p:nvPr>
        </p:nvSpPr>
        <p:spPr>
          <a:xfrm>
            <a:off x="191550" y="1321525"/>
            <a:ext cx="5614500" cy="361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Tested in hallway adjacent to EB basement lobby.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Used open sourced library </a:t>
            </a:r>
            <a:r>
              <a:rPr lang="en" u="sng">
                <a:solidFill>
                  <a:schemeClr val="hlink"/>
                </a:solidFill>
                <a:hlinkClick r:id="rId3"/>
              </a:rPr>
              <a:t>ODAS </a:t>
            </a:r>
            <a:r>
              <a:rPr lang="en"/>
              <a:t>library to estimate angle of arrival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ODAS originally used to determine source of nearby sound.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Original code filters out signals below a certain threshold to determine loudest sound.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Modified code to filter out sounds larger than a certain threshold.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LEDs light up in direction of returned signal.</a:t>
            </a:r>
            <a:endParaRPr/>
          </a:p>
        </p:txBody>
      </p:sp>
      <p:pic>
        <p:nvPicPr>
          <p:cNvPr id="92" name="Google Shape;9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19300" y="1146000"/>
            <a:ext cx="2836801" cy="2851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Angle of Arrival</a:t>
            </a:r>
            <a:endParaRPr/>
          </a:p>
        </p:txBody>
      </p:sp>
      <p:sp>
        <p:nvSpPr>
          <p:cNvPr id="99" name="Google Shape;99;p18"/>
          <p:cNvSpPr txBox="1">
            <a:spLocks noGrp="1"/>
          </p:cNvSpPr>
          <p:nvPr>
            <p:ph type="body" idx="1"/>
          </p:nvPr>
        </p:nvSpPr>
        <p:spPr>
          <a:xfrm>
            <a:off x="5221800" y="551468"/>
            <a:ext cx="3534300" cy="38806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LEDs sweep as signal reflected off the walls to the left and right.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Location had HVAC fans running, the sound of which was picked up by the Matrix.</a:t>
            </a:r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Decreasing microphone sensitivity likely would improve results</a:t>
            </a:r>
            <a:endParaRPr dirty="0"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2" name="RS">
            <a:hlinkClick r:id="" action="ppaction://media"/>
            <a:extLst>
              <a:ext uri="{FF2B5EF4-FFF2-40B4-BE49-F238E27FC236}">
                <a16:creationId xmlns:a16="http://schemas.microsoft.com/office/drawing/2014/main" id="{710B4FB2-C507-4FF0-89DC-52E108FBEF9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76053" y="1488698"/>
            <a:ext cx="4685384" cy="263552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77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204</Words>
  <Application>Microsoft Office PowerPoint</Application>
  <PresentationFormat>On-screen Show (16:9)</PresentationFormat>
  <Paragraphs>32</Paragraphs>
  <Slides>6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Roboto Slab</vt:lpstr>
      <vt:lpstr>Arial</vt:lpstr>
      <vt:lpstr>Roboto</vt:lpstr>
      <vt:lpstr>Marina</vt:lpstr>
      <vt:lpstr>ECE 435/535 Presentation</vt:lpstr>
      <vt:lpstr>Setup</vt:lpstr>
      <vt:lpstr>Results: Enveloping</vt:lpstr>
      <vt:lpstr>Results: FM Chirp</vt:lpstr>
      <vt:lpstr>Angle of Arrival</vt:lpstr>
      <vt:lpstr>Angle of Arrival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ECE 435/535 Presentation</dc:title>
  <cp:lastModifiedBy>Sam</cp:lastModifiedBy>
  <cp:revision>2</cp:revision>
  <dcterms:modified xsi:type="dcterms:W3CDTF">2020-03-14T03:42:01Z</dcterms:modified>
</cp:coreProperties>
</file>